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8307-1C7E-4E6E-BBDA-7CED74C481F3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1D83-8F9F-4BCB-A6C7-543D156742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0188-2EEE-41E1-BB8B-E63079ACC326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E48D-6430-4952-826D-055E7119F4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5762-D5B7-4703-B7AF-C95C87E990F4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DFD4-041D-4DF1-8434-398A00E3F7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40D38-2653-4EDD-9B06-6044081A1D97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9218-E280-495A-B698-06E123FAC8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0705-60BB-457B-BFA9-9D8DB45AD15A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3EA7-A68D-4926-ABED-0EC1D57789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A42D-139F-49C4-9716-D39AFF138CB0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C75B-493D-4358-96F2-5E9E7A423A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13D8-8554-4188-B3E3-9A9C4FDB50A5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9C71-2AA7-4B57-AD72-B1B361F92E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61EC-A0F8-40E9-8CB2-CF37919960D0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09E6-C90C-4943-B9DB-5EE3DEC8CA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4F40-D156-4D34-8686-5DA51FB7765D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6B9E-06FA-446D-97D8-EB0743543A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9E53-C377-4B45-AAE5-1B3928C4B55C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D6B3-874E-40D9-8FBF-F24460BE13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B821-5F35-48A0-B47D-4B7F5CC57DBA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D354-0099-42BD-970B-B922CCCD65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B0BF94-3350-4097-A8C7-9B69D4A506CF}" type="datetimeFigureOut">
              <a:rPr lang="uk-UA"/>
              <a:pPr>
                <a:defRPr/>
              </a:pPr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C3363E-F9CB-4869-8ABD-5EC8157120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113" y="260350"/>
            <a:ext cx="77041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Корсунь-Шевченківська ЗОШ І-ІІІ ступенів №1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4459" y="832396"/>
            <a:ext cx="3568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Підпроєкт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7853" y="14784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«Покращуємо життя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своєї громади»</a:t>
            </a:r>
            <a:endParaRPr lang="ru-RU" sz="48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645024"/>
            <a:ext cx="3052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Номінація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365104"/>
            <a:ext cx="597666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«Ми співпрацюємо у команді.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Фотозвіт</a:t>
            </a:r>
            <a:r>
              <a:rPr lang="uk-UA" sz="3200" b="1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»</a:t>
            </a:r>
            <a:endParaRPr lang="ru-RU" sz="32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5445125"/>
            <a:ext cx="8532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Виконавець – </a:t>
            </a:r>
            <a:r>
              <a:rPr lang="uk-UA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Богуш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Юлія, 14 років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Керівники – </a:t>
            </a:r>
            <a:r>
              <a:rPr lang="uk-UA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Резніченко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Л.В., ЗВР; </a:t>
            </a:r>
            <a:r>
              <a:rPr lang="uk-UA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Голодько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Т.Г., педагог-організатор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6409" y="6093296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2021р.</a:t>
            </a:r>
            <a:endParaRPr lang="ru-RU" sz="28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990e48543cdeb5d1fc76fc515ab18bc2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2565400"/>
            <a:ext cx="3384550" cy="253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-33cb12229b661eba83fee56f67e438ad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692150"/>
            <a:ext cx="3097212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867b8d645820c7ff30309775eb0af11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800" y="1346101"/>
            <a:ext cx="3201821" cy="426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3203575" y="-26988"/>
            <a:ext cx="2952750" cy="227647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Корсунь-Шевченківським державним історико-культурним заповідником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5661025"/>
            <a:ext cx="8685212" cy="1006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17375E"/>
                </a:solidFill>
                <a:latin typeface="Monotype Corsiva" pitchFamily="66" charset="0"/>
              </a:rPr>
              <a:t>В історичному музеї державного історико-культурного заповідника</a:t>
            </a:r>
          </a:p>
          <a:p>
            <a:pPr algn="ctr"/>
            <a:r>
              <a:rPr lang="uk-UA" sz="2000" b="1">
                <a:solidFill>
                  <a:srgbClr val="17375E"/>
                </a:solidFill>
                <a:latin typeface="Monotype Corsiva" pitchFamily="66" charset="0"/>
              </a:rPr>
              <a:t> відбулися  літературні зустрічі для учнів 4-го та 9-го класів,</a:t>
            </a:r>
          </a:p>
          <a:p>
            <a:pPr algn="ctr"/>
            <a:r>
              <a:rPr lang="uk-UA" sz="2000" b="1">
                <a:solidFill>
                  <a:srgbClr val="17375E"/>
                </a:solidFill>
                <a:latin typeface="Monotype Corsiva" pitchFamily="66" charset="0"/>
              </a:rPr>
              <a:t>присвячені 207</a:t>
            </a:r>
            <a:r>
              <a:rPr lang="uk-UA" sz="2000" b="1">
                <a:solidFill>
                  <a:srgbClr val="17375E"/>
                </a:solidFill>
              </a:rPr>
              <a:t>-ій</a:t>
            </a:r>
            <a:r>
              <a:rPr lang="uk-UA" sz="2000" b="1">
                <a:solidFill>
                  <a:srgbClr val="17375E"/>
                </a:solidFill>
                <a:latin typeface="Monotype Corsiva" pitchFamily="66" charset="0"/>
              </a:rPr>
              <a:t> </a:t>
            </a:r>
            <a:r>
              <a:rPr lang="uk-UA" sz="2000" b="1">
                <a:solidFill>
                  <a:srgbClr val="17375E"/>
                </a:solidFill>
              </a:rPr>
              <a:t> </a:t>
            </a:r>
            <a:r>
              <a:rPr lang="uk-UA" sz="2000" b="1">
                <a:solidFill>
                  <a:srgbClr val="17375E"/>
                </a:solidFill>
                <a:latin typeface="Monotype Corsiva" pitchFamily="66" charset="0"/>
              </a:rPr>
              <a:t>річниці з </a:t>
            </a:r>
            <a:r>
              <a:rPr lang="uk-UA" sz="2000" b="1">
                <a:solidFill>
                  <a:srgbClr val="17375E"/>
                </a:solidFill>
              </a:rPr>
              <a:t>д</a:t>
            </a:r>
            <a:r>
              <a:rPr lang="uk-UA" sz="2000" b="1">
                <a:solidFill>
                  <a:srgbClr val="17375E"/>
                </a:solidFill>
                <a:latin typeface="Monotype Corsiva" pitchFamily="66" charset="0"/>
              </a:rPr>
              <a:t>ня народження Т.Г.Шевченка</a:t>
            </a:r>
            <a:endParaRPr lang="ru-RU" sz="2000" b="1">
              <a:solidFill>
                <a:srgbClr val="17375E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10215_131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52563"/>
            <a:ext cx="3600450" cy="269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10215_134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6739">
            <a:off x="1168400" y="3725863"/>
            <a:ext cx="3438525" cy="257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10215_1414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8229">
            <a:off x="609600" y="1763713"/>
            <a:ext cx="3024188" cy="2263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20210215_1323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725" y="3860800"/>
            <a:ext cx="3490913" cy="261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3203575" y="0"/>
            <a:ext cx="2663825" cy="206057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 будинком культури Корсунь-Шевченківської міської ради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 rot="-842377">
            <a:off x="1042988" y="2420938"/>
            <a:ext cx="6624637" cy="12001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 u="sng">
                <a:solidFill>
                  <a:srgbClr val="00B050"/>
                </a:solidFill>
                <a:latin typeface="Monotype Corsiva" pitchFamily="66" charset="0"/>
              </a:rPr>
              <a:t>Дякуємо за увагу!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7487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Корсунь-Шевченківська ЗОШ І-ІІІ ступенів №1 тісно співпрацює з державними та громадськими організаціями міста Корсуня-Шевченківського.  Це дає змогу більш ефективно реалізувати суспільно - корисні справи задля покращення життя міста, гармонійного розвитку особистості, самореалізації кожної дитини. </a:t>
            </a:r>
          </a:p>
          <a:p>
            <a:pPr algn="ctr">
              <a:lnSpc>
                <a:spcPct val="150000"/>
              </a:lnSpc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Ми співпрацюємо з: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23850" y="2133600"/>
            <a:ext cx="2232025" cy="1727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Районна екологічна організація «Екологічна ліга»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43213" y="2565400"/>
            <a:ext cx="2089150" cy="165576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Дитячої та Молодіжної Творчості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627313" y="4652963"/>
            <a:ext cx="2089150" cy="165576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Корсунь-Шевченківський Відділ ДСНС України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24525" y="2060575"/>
            <a:ext cx="2087563" cy="165576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Волонтери міста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932363" y="3933825"/>
            <a:ext cx="2087562" cy="179863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Будинок культури Корсунь-Шевченківської міської ради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23850" y="4076700"/>
            <a:ext cx="2087563" cy="194468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Корсунь-Шевченківський державний історико-культурний заповідник</a:t>
            </a:r>
            <a:endParaRPr lang="uk-UA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732588" y="4868863"/>
            <a:ext cx="2087562" cy="180022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Корсунь-Шевченківська  бібліотека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913" y="5516563"/>
            <a:ext cx="6553200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Участь команди «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ECOLOVE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» у районних та обласних етапах Всеукраїнського конкурсу «Земля-наш спільний дім»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132138" y="0"/>
            <a:ext cx="2808287" cy="172878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Районна екологічна організація «Екологічна ліга»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10310_195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92150"/>
            <a:ext cx="2879725" cy="160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10310_20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2205038"/>
            <a:ext cx="3095625" cy="173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210310_2003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3573463"/>
            <a:ext cx="2997200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210310_2003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00" y="1628775"/>
            <a:ext cx="3294063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210310_20043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3789363"/>
            <a:ext cx="2909887" cy="16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Desktop\Новая папка\IMG-f0e185ab8c5e91be93ecd11af47ae88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9799">
            <a:off x="3268301" y="1788265"/>
            <a:ext cx="307234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3132138" y="0"/>
            <a:ext cx="2808287" cy="192881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районною екологічною організацією «Екологічна ліга»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Новая папка\IMG_20201211_090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56240">
            <a:off x="89693" y="824707"/>
            <a:ext cx="3275013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Home\Desktop\Новая папка\IMG_20201211_091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18065">
            <a:off x="6217444" y="1062831"/>
            <a:ext cx="2790825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Home\Desktop\Новая папка\IMG-b49dd637e34e229189e814f166289c28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3058" y="3651675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Home\Desktop\Новая папка\IMG-fa3c41cffaadce1a91541b68b8139cb0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573463"/>
            <a:ext cx="3024187" cy="226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750" y="5876925"/>
            <a:ext cx="7850188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17375E"/>
                </a:solidFill>
                <a:latin typeface="Monotype Corsiva" pitchFamily="66" charset="0"/>
                <a:cs typeface="Times New Roman" pitchFamily="18" charset="0"/>
              </a:rPr>
              <a:t>Шкільна акція “Нагодуй птахів узимку”. Проведення шкільного</a:t>
            </a:r>
            <a:r>
              <a:rPr lang="uk-UA" sz="2400" b="1">
                <a:solidFill>
                  <a:srgbClr val="17375E"/>
                </a:solidFill>
                <a:cs typeface="Times New Roman" pitchFamily="18" charset="0"/>
              </a:rPr>
              <a:t> етапу</a:t>
            </a:r>
            <a:r>
              <a:rPr lang="uk-UA" sz="2400" b="1">
                <a:solidFill>
                  <a:srgbClr val="17375E"/>
                </a:solidFill>
                <a:latin typeface="Monotype Corsiva" pitchFamily="66" charset="0"/>
                <a:cs typeface="Times New Roman" pitchFamily="18" charset="0"/>
              </a:rPr>
              <a:t> районного конкурсу «Годівничка»</a:t>
            </a:r>
            <a:endParaRPr lang="ru-RU" sz="2400" b="1">
              <a:solidFill>
                <a:srgbClr val="17375E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5516563"/>
            <a:ext cx="7777162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Участь у природоохоронних акціях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«Прибережні смуги водойм»,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«Чисте джерело», «Квіти біля школи»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Home\Desktop\Новая папка\IMG-dc4c596dda8267f2486cdd5be85bb7f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107" y="3289747"/>
            <a:ext cx="2474321" cy="329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Home\Desktop\Новая папка\IMG-6bc2c18352c30a0bd94be513b31e8eb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53828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Home\Desktop\Новая папка\IMG-90b0eb297d39a9a437bfd95e1aeb0d3c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773238"/>
            <a:ext cx="2592387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Home\Desktop\Новая папка\IMG-f6c3304faa137a574edefc5e55261cbb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60350"/>
            <a:ext cx="2447925" cy="3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3059113" y="0"/>
            <a:ext cx="2881312" cy="18923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районною екологічною організацією «Екологічна ліга»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Новая папка\IMG_20201221_134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41705">
            <a:off x="13494" y="1721644"/>
            <a:ext cx="3324225" cy="248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Home\Desktop\Новая папка\IMG_20201222_10485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7365">
            <a:off x="5705475" y="2559050"/>
            <a:ext cx="3240088" cy="242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10308_203136_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088" y="1638300"/>
            <a:ext cx="2674937" cy="356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650" y="5287963"/>
            <a:ext cx="7704138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17375E"/>
                </a:solidFill>
                <a:latin typeface="Monotype Corsiva" pitchFamily="66" charset="0"/>
                <a:cs typeface="Times New Roman" pitchFamily="18" charset="0"/>
              </a:rPr>
              <a:t>Систематично проводимо акції </a:t>
            </a:r>
          </a:p>
          <a:p>
            <a:pPr algn="ctr"/>
            <a:r>
              <a:rPr lang="uk-UA" sz="2400" b="1" i="1">
                <a:solidFill>
                  <a:srgbClr val="17375E"/>
                </a:solidFill>
                <a:latin typeface="Monotype Corsiva" pitchFamily="66" charset="0"/>
                <a:cs typeface="Times New Roman" pitchFamily="18" charset="0"/>
              </a:rPr>
              <a:t> «Милосердя», «Подарунок для солдата», «Вітаємо воїнів ООС до дня Святого Миколая», «З вірою в серці», «Турбота», «Серце до серця».</a:t>
            </a:r>
            <a:endParaRPr lang="uk-UA" sz="2400">
              <a:solidFill>
                <a:srgbClr val="17375E"/>
              </a:solidFill>
              <a:latin typeface="Monotype Corsiva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419475" y="0"/>
            <a:ext cx="2665413" cy="165576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волонтерами міста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059113" y="0"/>
            <a:ext cx="2808287" cy="180022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Центром Дитячої та Молодіжної Творчості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984349a8b53d5e4619af5bec9c25df9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90666">
            <a:off x="459257" y="2031640"/>
            <a:ext cx="4104456" cy="3070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-ea8573d9138357df077d54f982ee926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9297">
            <a:off x="4524980" y="2648130"/>
            <a:ext cx="4311686" cy="322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76600" y="0"/>
            <a:ext cx="2663825" cy="198913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Корсунь-Шевченківською бібліотекою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2133600"/>
            <a:ext cx="4456112" cy="356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175" y="2708275"/>
            <a:ext cx="4462463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6375" y="2420938"/>
            <a:ext cx="6264275" cy="3081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254061"/>
                </a:solidFill>
                <a:latin typeface="Monotype Corsiva" pitchFamily="66" charset="0"/>
                <a:cs typeface="Times New Roman" pitchFamily="18" charset="0"/>
              </a:rPr>
              <a:t>Команда «Гідрант» - постійний учасник та призер районного та обласного етапів конкурсу дружин юних пожежників. Учні школи беруть участь у конкурсах «Не жартуй з вогнем» та «Кращий пожежни</a:t>
            </a:r>
            <a:r>
              <a:rPr lang="uk-UA" sz="2800" b="1" i="1">
                <a:solidFill>
                  <a:srgbClr val="254061"/>
                </a:solidFill>
                <a:cs typeface="Times New Roman" pitchFamily="18" charset="0"/>
              </a:rPr>
              <a:t>й</a:t>
            </a:r>
            <a:r>
              <a:rPr lang="uk-UA" sz="2800" b="1" i="1">
                <a:solidFill>
                  <a:srgbClr val="254061"/>
                </a:solidFill>
                <a:latin typeface="Monotype Corsiva" pitchFamily="66" charset="0"/>
                <a:cs typeface="Times New Roman" pitchFamily="18" charset="0"/>
              </a:rPr>
              <a:t> - це ти обережний».</a:t>
            </a:r>
            <a:endParaRPr lang="ru-RU" sz="2800" b="1" i="1">
              <a:solidFill>
                <a:srgbClr val="25406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03575" y="188913"/>
            <a:ext cx="2808288" cy="208756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Корсунь-Шевченківським Відділом ДСНС України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PC4</cp:lastModifiedBy>
  <cp:revision>35</cp:revision>
  <dcterms:created xsi:type="dcterms:W3CDTF">2021-03-08T16:48:28Z</dcterms:created>
  <dcterms:modified xsi:type="dcterms:W3CDTF">2021-04-01T06:47:37Z</dcterms:modified>
</cp:coreProperties>
</file>